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圓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圓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日期版面配置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圓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圓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ASytIqiGtG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txBody>
          <a:bodyPr/>
          <a:lstStyle/>
          <a:p>
            <a:r>
              <a:rPr lang="zh-TW" altLang="en-US" dirty="0">
                <a:latin typeface="華康標楷體(P)" panose="03000500000000000000" pitchFamily="66" charset="-120"/>
                <a:ea typeface="華康標楷體(P)" panose="03000500000000000000" pitchFamily="66" charset="-120"/>
                <a:cs typeface="華康標楷體(P)" panose="03000500000000000000" pitchFamily="66" charset="-120"/>
              </a:rPr>
              <a:t>講題</a:t>
            </a:r>
            <a:r>
              <a:rPr lang="zh-TW" altLang="en-US" dirty="0" smtClean="0">
                <a:latin typeface="華康標楷體(P)" panose="03000500000000000000" pitchFamily="66" charset="-120"/>
                <a:ea typeface="華康標楷體(P)" panose="03000500000000000000" pitchFamily="66" charset="-120"/>
                <a:cs typeface="華康標楷體(P)" panose="03000500000000000000" pitchFamily="66" charset="-120"/>
              </a:rPr>
              <a:t>：稅法總論</a:t>
            </a:r>
            <a:r>
              <a:rPr lang="en-US" altLang="zh-TW" dirty="0" smtClean="0">
                <a:latin typeface="華康標楷體(P)" panose="03000500000000000000" pitchFamily="66" charset="-120"/>
                <a:ea typeface="華康標楷體(P)" panose="03000500000000000000" pitchFamily="66" charset="-120"/>
                <a:cs typeface="華康標楷體(P)" panose="03000500000000000000" pitchFamily="66" charset="-120"/>
              </a:rPr>
              <a:t>#1</a:t>
            </a:r>
            <a:r>
              <a:rPr lang="en-US" altLang="zh-TW" dirty="0" smtClean="0">
                <a:latin typeface="華康標楷體(P)" panose="03000500000000000000" pitchFamily="66" charset="-120"/>
                <a:ea typeface="華康標楷體(P)" panose="03000500000000000000" pitchFamily="66" charset="-120"/>
                <a:cs typeface="華康標楷體(P)" panose="03000500000000000000" pitchFamily="66" charset="-120"/>
              </a:rPr>
              <a:t/>
            </a:r>
            <a:br>
              <a:rPr lang="en-US" altLang="zh-TW" dirty="0" smtClean="0">
                <a:latin typeface="華康標楷體(P)" panose="03000500000000000000" pitchFamily="66" charset="-120"/>
                <a:ea typeface="華康標楷體(P)" panose="03000500000000000000" pitchFamily="66" charset="-120"/>
                <a:cs typeface="華康標楷體(P)" panose="03000500000000000000" pitchFamily="66" charset="-120"/>
              </a:rPr>
            </a:br>
            <a:r>
              <a:rPr lang="zh-TW" altLang="en-US" dirty="0">
                <a:latin typeface="華康標楷體(P)" panose="03000500000000000000" pitchFamily="66" charset="-120"/>
                <a:ea typeface="華康標楷體(P)" panose="03000500000000000000" pitchFamily="66" charset="-120"/>
                <a:cs typeface="華康標楷體(P)" panose="03000500000000000000" pitchFamily="66" charset="-120"/>
              </a:rPr>
              <a:t>主講</a:t>
            </a:r>
            <a:r>
              <a:rPr lang="zh-TW" altLang="en-US" dirty="0" smtClean="0">
                <a:latin typeface="華康標楷體(P)" panose="03000500000000000000" pitchFamily="66" charset="-120"/>
                <a:ea typeface="華康標楷體(P)" panose="03000500000000000000" pitchFamily="66" charset="-120"/>
                <a:cs typeface="華康標楷體(P)" panose="03000500000000000000" pitchFamily="66" charset="-120"/>
              </a:rPr>
              <a:t>：</a:t>
            </a:r>
            <a:r>
              <a:rPr lang="zh-TW" altLang="en-US" dirty="0" smtClean="0">
                <a:latin typeface="華康標楷體(P)" panose="03000500000000000000" pitchFamily="66" charset="-120"/>
                <a:ea typeface="華康標楷體(P)" panose="03000500000000000000" pitchFamily="66" charset="-120"/>
                <a:cs typeface="華康標楷體(P)" panose="03000500000000000000" pitchFamily="66" charset="-120"/>
              </a:rPr>
              <a:t>柯格鐘副教授</a:t>
            </a:r>
            <a:endParaRPr lang="zh-TW" altLang="en-US" dirty="0">
              <a:latin typeface="華康標楷體(P)" panose="03000500000000000000" pitchFamily="66" charset="-120"/>
              <a:ea typeface="華康標楷體(P)" panose="03000500000000000000" pitchFamily="66" charset="-120"/>
              <a:cs typeface="華康標楷體(P)" panose="03000500000000000000" pitchFamily="66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華康標楷體(P)" panose="03000500000000000000" pitchFamily="66" charset="-120"/>
                <a:ea typeface="華康標楷體(P)" panose="03000500000000000000" pitchFamily="66" charset="-120"/>
                <a:cs typeface="華康標楷體(P)" panose="03000500000000000000" pitchFamily="66" charset="-120"/>
                <a:hlinkClick r:id="rId2"/>
              </a:rPr>
              <a:t>影片連結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華康標楷體(P)" panose="03000500000000000000" pitchFamily="66" charset="-120"/>
              <a:ea typeface="華康標楷體(P)" panose="03000500000000000000" pitchFamily="66" charset="-120"/>
              <a:cs typeface="華康標楷體(P)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9805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會">
  <a:themeElements>
    <a:clrScheme name="都會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會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都會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</TotalTime>
  <Words>8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都會</vt:lpstr>
      <vt:lpstr>講題：稅法總論#1 主講：柯格鐘副教授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http://youtu.be/ASytIqiGtG0</dc:title>
  <dc:creator>Julia</dc:creator>
  <cp:lastModifiedBy>Julia</cp:lastModifiedBy>
  <cp:revision>5</cp:revision>
  <dcterms:created xsi:type="dcterms:W3CDTF">2014-05-16T01:28:54Z</dcterms:created>
  <dcterms:modified xsi:type="dcterms:W3CDTF">2014-05-21T06:51:38Z</dcterms:modified>
</cp:coreProperties>
</file>