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ASytIqiGtG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</a:t>
            </a:r>
            <a:r>
              <a:rPr lang="en-US" altLang="zh-TW">
                <a:hlinkClick r:id="rId2"/>
              </a:rPr>
              <a:t>://</a:t>
            </a:r>
            <a:r>
              <a:rPr lang="en-US" altLang="zh-TW" smtClean="0">
                <a:hlinkClick r:id="rId2"/>
              </a:rPr>
              <a:t>youtu.be/ASytIqiGtG0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9805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http://youtu.be/ASytIqiGtG0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http://youtu.be/ASytIqiGtG0</dc:title>
  <dc:creator>Julia</dc:creator>
  <cp:lastModifiedBy>Julia</cp:lastModifiedBy>
  <cp:revision>1</cp:revision>
  <dcterms:created xsi:type="dcterms:W3CDTF">2014-05-16T01:28:54Z</dcterms:created>
  <dcterms:modified xsi:type="dcterms:W3CDTF">2014-05-16T01:29:33Z</dcterms:modified>
</cp:coreProperties>
</file>